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720" y="53"/>
      </p:cViewPr>
      <p:guideLst/>
    </p:cSldViewPr>
  </p:slideViewPr>
  <p:notesTextViewPr>
    <p:cViewPr>
      <p:scale>
        <a:sx n="1" d="1"/>
        <a:sy n="1" d="1"/>
      </p:scale>
      <p:origin x="0" y="-29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283C7A-62AF-453A-916F-C68E61ADCAA6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A9F03-4E3F-445A-BE1E-E42A5E5BC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75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Maven lifecycle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A9F03-4E3F-445A-BE1E-E42A5E5BC2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93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 on launch</a:t>
            </a:r>
            <a:r>
              <a:rPr lang="en-US" baseline="0" dirty="0" smtClean="0"/>
              <a:t> instances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A9F03-4E3F-445A-BE1E-E42A5E5BC2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007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 Ubuntu 18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A9F03-4E3F-445A-BE1E-E42A5E5BC2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12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Storage is free till</a:t>
            </a:r>
            <a:r>
              <a:rPr lang="en-US" baseline="0" dirty="0" smtClean="0"/>
              <a:t> 30 GB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A9F03-4E3F-445A-BE1E-E42A5E5BC2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341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Key pair is unique and once you download,</a:t>
            </a:r>
            <a:r>
              <a:rPr lang="en-US" baseline="0" dirty="0" smtClean="0"/>
              <a:t> then after that you won’t be able to download again. So keep it safe with you.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A9F03-4E3F-445A-BE1E-E42A5E5BC25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676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Public IPv4 address</a:t>
            </a:r>
          </a:p>
          <a:p>
            <a:r>
              <a:rPr lang="en-US" dirty="0" smtClean="0"/>
              <a:t>13.59.149.147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A9F03-4E3F-445A-BE1E-E42A5E5BC25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3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place </a:t>
            </a:r>
            <a:r>
              <a:rPr lang="en-US" dirty="0" err="1" smtClean="0"/>
              <a:t>personal.pem</a:t>
            </a:r>
            <a:r>
              <a:rPr lang="en-US" smtClean="0"/>
              <a:t> in Desktop</a:t>
            </a:r>
          </a:p>
          <a:p>
            <a:r>
              <a:rPr lang="en-US" dirty="0" err="1" smtClean="0"/>
              <a:t>ssh</a:t>
            </a:r>
            <a:r>
              <a:rPr lang="en-US" dirty="0" smtClean="0"/>
              <a:t> -</a:t>
            </a:r>
            <a:r>
              <a:rPr lang="en-US" dirty="0" err="1" smtClean="0"/>
              <a:t>i</a:t>
            </a:r>
            <a:r>
              <a:rPr lang="en-US" dirty="0" smtClean="0"/>
              <a:t> "</a:t>
            </a:r>
            <a:r>
              <a:rPr lang="en-US" dirty="0" err="1" smtClean="0"/>
              <a:t>personal.pem</a:t>
            </a:r>
            <a:r>
              <a:rPr lang="en-US" dirty="0" smtClean="0"/>
              <a:t>" ubuntu@ec2-13-59-149-147.us-east-2.compute.amazonaws.com</a:t>
            </a:r>
          </a:p>
          <a:p>
            <a:r>
              <a:rPr lang="en-US" dirty="0" err="1" smtClean="0"/>
              <a:t>ssh</a:t>
            </a:r>
            <a:r>
              <a:rPr lang="en-US" dirty="0" smtClean="0"/>
              <a:t> -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personal.pem</a:t>
            </a:r>
            <a:r>
              <a:rPr lang="en-US" dirty="0" smtClean="0"/>
              <a:t> ubuntu@13.59.149.147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A9F03-4E3F-445A-BE1E-E42A5E5BC25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73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25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9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70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87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219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040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75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334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686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843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72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E53B2-5081-4F5A-8D94-954B10D40067}" type="datetimeFigureOut">
              <a:rPr lang="en-US" smtClean="0"/>
              <a:t>31-Oct-2020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279C0-6D67-44D0-B0C6-533E1C13A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44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823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601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557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253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462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16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24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006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48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74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425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7" y="0"/>
            <a:ext cx="12117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95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858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563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0256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73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5141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3232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3928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594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76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2626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217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914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55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92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438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537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255"/>
            <a:ext cx="12192000" cy="651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74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69</Words>
  <Application>Microsoft Office PowerPoint</Application>
  <PresentationFormat>Widescreen</PresentationFormat>
  <Paragraphs>17</Paragraphs>
  <Slides>29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mevivek.kumar</dc:creator>
  <cp:lastModifiedBy>mevivek.kumar</cp:lastModifiedBy>
  <cp:revision>46</cp:revision>
  <dcterms:created xsi:type="dcterms:W3CDTF">2020-10-30T11:28:43Z</dcterms:created>
  <dcterms:modified xsi:type="dcterms:W3CDTF">2020-10-31T16:05:37Z</dcterms:modified>
</cp:coreProperties>
</file>

<file path=docProps/thumbnail.jpeg>
</file>